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021513" cy="10080625"/>
  <p:notesSz cx="6797675" cy="9926638"/>
  <p:defaultTextStyle>
    <a:defPPr>
      <a:defRPr lang="ja-JP"/>
    </a:defPPr>
    <a:lvl1pPr algn="l" defTabSz="931863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65138" indent="-7938" algn="l" defTabSz="931863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31863" indent="-17463" algn="l" defTabSz="931863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98588" indent="-26988" algn="l" defTabSz="931863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65313" indent="-36513" algn="l" defTabSz="931863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6600"/>
    <a:srgbClr val="FF3300"/>
    <a:srgbClr val="FF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824" y="-84"/>
      </p:cViewPr>
      <p:guideLst>
        <p:guide orient="horz" pos="3175"/>
        <p:guide orient="horz" pos="1179"/>
        <p:guide orient="horz" pos="1996"/>
        <p:guide orient="horz" pos="2298"/>
        <p:guide orient="horz" pos="5390"/>
        <p:guide pos="124"/>
        <p:guide pos="20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26614" y="3131530"/>
            <a:ext cx="5968286" cy="216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53227" y="5712355"/>
            <a:ext cx="4915059" cy="257615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6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2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99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65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31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98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64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31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BEF6A-93E8-4652-9FC8-4C878E990311}" type="datetimeFigureOut">
              <a:rPr lang="ja-JP" altLang="en-US"/>
              <a:pPr>
                <a:defRPr/>
              </a:pPr>
              <a:t>2017/11/29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F3C60-F423-4E8A-AABC-1090CE3A79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9085D-46B0-4464-8663-949FC751D156}" type="datetimeFigureOut">
              <a:rPr lang="ja-JP" altLang="en-US"/>
              <a:pPr>
                <a:defRPr/>
              </a:pPr>
              <a:t>2017/11/29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25A5C-7373-4032-ADB5-50C32222DE9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817947" y="583370"/>
            <a:ext cx="1184881" cy="1242343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63307" y="583370"/>
            <a:ext cx="3437616" cy="124234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47864-D1BC-495A-85C1-CCBDD68FB6EE}" type="datetimeFigureOut">
              <a:rPr lang="ja-JP" altLang="en-US"/>
              <a:pPr>
                <a:defRPr/>
              </a:pPr>
              <a:t>2017/11/29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211A5-AE25-4EE6-B837-ED0BD8687C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12C07-57B2-4679-A2C0-79BCA4F15173}" type="datetimeFigureOut">
              <a:rPr lang="ja-JP" altLang="en-US"/>
              <a:pPr>
                <a:defRPr/>
              </a:pPr>
              <a:t>2017/11/29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214D0-9612-449B-ACC9-6683B3654D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4651" y="6477736"/>
            <a:ext cx="5968286" cy="2002124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54651" y="4272600"/>
            <a:ext cx="5968286" cy="22051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663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327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991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655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319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983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647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311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98500-BA78-41C0-A201-B5FE6B998F56}" type="datetimeFigureOut">
              <a:rPr lang="ja-JP" altLang="en-US"/>
              <a:pPr>
                <a:defRPr/>
              </a:pPr>
              <a:t>2017/11/29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5AFB6-B712-414A-969B-790E61AD71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63307" y="3397545"/>
            <a:ext cx="2311248" cy="960926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91581" y="3397545"/>
            <a:ext cx="2311248" cy="960926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33AB7-0514-4183-87EF-D0438CFB81F3}" type="datetimeFigureOut">
              <a:rPr lang="ja-JP" altLang="en-US"/>
              <a:pPr>
                <a:defRPr/>
              </a:pPr>
              <a:t>2017/11/29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4DA35-499B-43E9-A608-1E5071E3055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1076" y="403692"/>
            <a:ext cx="6319362" cy="1680104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51076" y="2256474"/>
            <a:ext cx="3102388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390" indent="0">
              <a:buNone/>
              <a:defRPr sz="2000" b="1"/>
            </a:lvl2pPr>
            <a:lvl3pPr marL="932779" indent="0">
              <a:buNone/>
              <a:defRPr sz="1800" b="1"/>
            </a:lvl3pPr>
            <a:lvl4pPr marL="1399169" indent="0">
              <a:buNone/>
              <a:defRPr sz="1600" b="1"/>
            </a:lvl4pPr>
            <a:lvl5pPr marL="1865559" indent="0">
              <a:buNone/>
              <a:defRPr sz="1600" b="1"/>
            </a:lvl5pPr>
            <a:lvl6pPr marL="2331949" indent="0">
              <a:buNone/>
              <a:defRPr sz="1600" b="1"/>
            </a:lvl6pPr>
            <a:lvl7pPr marL="2798338" indent="0">
              <a:buNone/>
              <a:defRPr sz="1600" b="1"/>
            </a:lvl7pPr>
            <a:lvl8pPr marL="3264728" indent="0">
              <a:buNone/>
              <a:defRPr sz="1600" b="1"/>
            </a:lvl8pPr>
            <a:lvl9pPr marL="3731118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76" y="3196865"/>
            <a:ext cx="3102388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66832" y="2256474"/>
            <a:ext cx="3103606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6390" indent="0">
              <a:buNone/>
              <a:defRPr sz="2000" b="1"/>
            </a:lvl2pPr>
            <a:lvl3pPr marL="932779" indent="0">
              <a:buNone/>
              <a:defRPr sz="1800" b="1"/>
            </a:lvl3pPr>
            <a:lvl4pPr marL="1399169" indent="0">
              <a:buNone/>
              <a:defRPr sz="1600" b="1"/>
            </a:lvl4pPr>
            <a:lvl5pPr marL="1865559" indent="0">
              <a:buNone/>
              <a:defRPr sz="1600" b="1"/>
            </a:lvl5pPr>
            <a:lvl6pPr marL="2331949" indent="0">
              <a:buNone/>
              <a:defRPr sz="1600" b="1"/>
            </a:lvl6pPr>
            <a:lvl7pPr marL="2798338" indent="0">
              <a:buNone/>
              <a:defRPr sz="1600" b="1"/>
            </a:lvl7pPr>
            <a:lvl8pPr marL="3264728" indent="0">
              <a:buNone/>
              <a:defRPr sz="1600" b="1"/>
            </a:lvl8pPr>
            <a:lvl9pPr marL="3731118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66832" y="3196865"/>
            <a:ext cx="3103606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1888D-0489-4147-8EE6-212C588A9C6C}" type="datetimeFigureOut">
              <a:rPr lang="ja-JP" altLang="en-US"/>
              <a:pPr>
                <a:defRPr/>
              </a:pPr>
              <a:t>2017/11/29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74AA2-D487-439F-BCD3-3A756A5A57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65757-C924-4F81-A416-FF43509E93D4}" type="datetimeFigureOut">
              <a:rPr lang="ja-JP" altLang="en-US"/>
              <a:pPr>
                <a:defRPr/>
              </a:pPr>
              <a:t>2017/11/29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354A1-5CE9-48CA-8C87-926246C4ED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6539-7BE6-4796-8BCD-6F8D9A1B3D08}" type="datetimeFigureOut">
              <a:rPr lang="ja-JP" altLang="en-US"/>
              <a:pPr>
                <a:defRPr/>
              </a:pPr>
              <a:t>2017/11/29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1543B-83B4-4B47-86E7-FB62C8A15EC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1076" y="401358"/>
            <a:ext cx="2310030" cy="17081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45217" y="401359"/>
            <a:ext cx="3925221" cy="8603535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51076" y="2109465"/>
            <a:ext cx="2310030" cy="6895428"/>
          </a:xfrm>
        </p:spPr>
        <p:txBody>
          <a:bodyPr/>
          <a:lstStyle>
            <a:lvl1pPr marL="0" indent="0">
              <a:buNone/>
              <a:defRPr sz="1400"/>
            </a:lvl1pPr>
            <a:lvl2pPr marL="466390" indent="0">
              <a:buNone/>
              <a:defRPr sz="1200"/>
            </a:lvl2pPr>
            <a:lvl3pPr marL="932779" indent="0">
              <a:buNone/>
              <a:defRPr sz="1000"/>
            </a:lvl3pPr>
            <a:lvl4pPr marL="1399169" indent="0">
              <a:buNone/>
              <a:defRPr sz="900"/>
            </a:lvl4pPr>
            <a:lvl5pPr marL="1865559" indent="0">
              <a:buNone/>
              <a:defRPr sz="900"/>
            </a:lvl5pPr>
            <a:lvl6pPr marL="2331949" indent="0">
              <a:buNone/>
              <a:defRPr sz="900"/>
            </a:lvl6pPr>
            <a:lvl7pPr marL="2798338" indent="0">
              <a:buNone/>
              <a:defRPr sz="900"/>
            </a:lvl7pPr>
            <a:lvl8pPr marL="3264728" indent="0">
              <a:buNone/>
              <a:defRPr sz="900"/>
            </a:lvl8pPr>
            <a:lvl9pPr marL="3731118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01F1D-6040-4890-9C3C-A49D6A1FDEA6}" type="datetimeFigureOut">
              <a:rPr lang="ja-JP" altLang="en-US"/>
              <a:pPr>
                <a:defRPr/>
              </a:pPr>
              <a:t>2017/11/29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8F2E3-A78B-4CC3-8925-6F842E19D7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6266" y="7056437"/>
            <a:ext cx="4212908" cy="8330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76266" y="900722"/>
            <a:ext cx="4212908" cy="6048375"/>
          </a:xfrm>
        </p:spPr>
        <p:txBody>
          <a:bodyPr rtlCol="0">
            <a:normAutofit/>
          </a:bodyPr>
          <a:lstStyle>
            <a:lvl1pPr marL="0" indent="0">
              <a:buNone/>
              <a:defRPr sz="3300"/>
            </a:lvl1pPr>
            <a:lvl2pPr marL="466390" indent="0">
              <a:buNone/>
              <a:defRPr sz="2900"/>
            </a:lvl2pPr>
            <a:lvl3pPr marL="932779" indent="0">
              <a:buNone/>
              <a:defRPr sz="2400"/>
            </a:lvl3pPr>
            <a:lvl4pPr marL="1399169" indent="0">
              <a:buNone/>
              <a:defRPr sz="2000"/>
            </a:lvl4pPr>
            <a:lvl5pPr marL="1865559" indent="0">
              <a:buNone/>
              <a:defRPr sz="2000"/>
            </a:lvl5pPr>
            <a:lvl6pPr marL="2331949" indent="0">
              <a:buNone/>
              <a:defRPr sz="2000"/>
            </a:lvl6pPr>
            <a:lvl7pPr marL="2798338" indent="0">
              <a:buNone/>
              <a:defRPr sz="2000"/>
            </a:lvl7pPr>
            <a:lvl8pPr marL="3264728" indent="0">
              <a:buNone/>
              <a:defRPr sz="2000"/>
            </a:lvl8pPr>
            <a:lvl9pPr marL="3731118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76266" y="7889490"/>
            <a:ext cx="4212908" cy="1183072"/>
          </a:xfrm>
        </p:spPr>
        <p:txBody>
          <a:bodyPr/>
          <a:lstStyle>
            <a:lvl1pPr marL="0" indent="0">
              <a:buNone/>
              <a:defRPr sz="1400"/>
            </a:lvl1pPr>
            <a:lvl2pPr marL="466390" indent="0">
              <a:buNone/>
              <a:defRPr sz="1200"/>
            </a:lvl2pPr>
            <a:lvl3pPr marL="932779" indent="0">
              <a:buNone/>
              <a:defRPr sz="1000"/>
            </a:lvl3pPr>
            <a:lvl4pPr marL="1399169" indent="0">
              <a:buNone/>
              <a:defRPr sz="900"/>
            </a:lvl4pPr>
            <a:lvl5pPr marL="1865559" indent="0">
              <a:buNone/>
              <a:defRPr sz="900"/>
            </a:lvl5pPr>
            <a:lvl6pPr marL="2331949" indent="0">
              <a:buNone/>
              <a:defRPr sz="900"/>
            </a:lvl6pPr>
            <a:lvl7pPr marL="2798338" indent="0">
              <a:buNone/>
              <a:defRPr sz="900"/>
            </a:lvl7pPr>
            <a:lvl8pPr marL="3264728" indent="0">
              <a:buNone/>
              <a:defRPr sz="900"/>
            </a:lvl8pPr>
            <a:lvl9pPr marL="3731118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3E51D-4FB1-4AE3-9B77-1F75D856E385}" type="datetimeFigureOut">
              <a:rPr lang="ja-JP" altLang="en-US"/>
              <a:pPr>
                <a:defRPr/>
              </a:pPr>
              <a:t>2017/11/29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7AEE8-B14A-482D-AB99-1316C79BD32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50838" y="403225"/>
            <a:ext cx="6319837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78" tIns="46639" rIns="93278" bIns="466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50838" y="2352675"/>
            <a:ext cx="6319837" cy="665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78" tIns="46639" rIns="93278" bIns="46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50838" y="9344025"/>
            <a:ext cx="1638300" cy="536575"/>
          </a:xfrm>
          <a:prstGeom prst="rect">
            <a:avLst/>
          </a:prstGeom>
        </p:spPr>
        <p:txBody>
          <a:bodyPr vert="horz" lIns="93278" tIns="46639" rIns="93278" bIns="46639" rtlCol="0" anchor="ctr"/>
          <a:lstStyle>
            <a:lvl1pPr algn="l" defTabSz="932779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CE3C9C8-35B1-4F92-849F-7DDA82D43F6E}" type="datetimeFigureOut">
              <a:rPr lang="ja-JP" altLang="en-US"/>
              <a:pPr>
                <a:defRPr/>
              </a:pPr>
              <a:t>2017/11/29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98713" y="9344025"/>
            <a:ext cx="2224087" cy="536575"/>
          </a:xfrm>
          <a:prstGeom prst="rect">
            <a:avLst/>
          </a:prstGeom>
        </p:spPr>
        <p:txBody>
          <a:bodyPr vert="horz" lIns="93278" tIns="46639" rIns="93278" bIns="46639" rtlCol="0" anchor="ctr"/>
          <a:lstStyle>
            <a:lvl1pPr algn="ctr" defTabSz="932779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32375" y="9344025"/>
            <a:ext cx="1638300" cy="536575"/>
          </a:xfrm>
          <a:prstGeom prst="rect">
            <a:avLst/>
          </a:prstGeom>
        </p:spPr>
        <p:txBody>
          <a:bodyPr vert="horz" lIns="93278" tIns="46639" rIns="93278" bIns="46639" rtlCol="0" anchor="ctr"/>
          <a:lstStyle>
            <a:lvl1pPr algn="r" defTabSz="932779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67336F7-62E5-4E1B-9D50-6F32126104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1863" rtl="0" fontAlgn="base">
        <a:spcBef>
          <a:spcPct val="0"/>
        </a:spcBef>
        <a:spcAft>
          <a:spcPct val="0"/>
        </a:spcAft>
        <a:defRPr kumimoji="1"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1863" rtl="0" fontAlgn="base">
        <a:spcBef>
          <a:spcPct val="0"/>
        </a:spcBef>
        <a:spcAft>
          <a:spcPct val="0"/>
        </a:spcAft>
        <a:defRPr kumimoji="1" sz="45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931863" rtl="0" fontAlgn="base">
        <a:spcBef>
          <a:spcPct val="0"/>
        </a:spcBef>
        <a:spcAft>
          <a:spcPct val="0"/>
        </a:spcAft>
        <a:defRPr kumimoji="1" sz="45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931863" rtl="0" fontAlgn="base">
        <a:spcBef>
          <a:spcPct val="0"/>
        </a:spcBef>
        <a:spcAft>
          <a:spcPct val="0"/>
        </a:spcAft>
        <a:defRPr kumimoji="1" sz="45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931863" rtl="0" fontAlgn="base">
        <a:spcBef>
          <a:spcPct val="0"/>
        </a:spcBef>
        <a:spcAft>
          <a:spcPct val="0"/>
        </a:spcAft>
        <a:defRPr kumimoji="1" sz="45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931863" rtl="0" fontAlgn="base">
        <a:spcBef>
          <a:spcPct val="0"/>
        </a:spcBef>
        <a:spcAft>
          <a:spcPct val="0"/>
        </a:spcAft>
        <a:defRPr kumimoji="1" sz="45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931863" rtl="0" fontAlgn="base">
        <a:spcBef>
          <a:spcPct val="0"/>
        </a:spcBef>
        <a:spcAft>
          <a:spcPct val="0"/>
        </a:spcAft>
        <a:defRPr kumimoji="1" sz="45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931863" rtl="0" fontAlgn="base">
        <a:spcBef>
          <a:spcPct val="0"/>
        </a:spcBef>
        <a:spcAft>
          <a:spcPct val="0"/>
        </a:spcAft>
        <a:defRPr kumimoji="1" sz="45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931863" rtl="0" fontAlgn="base">
        <a:spcBef>
          <a:spcPct val="0"/>
        </a:spcBef>
        <a:spcAft>
          <a:spcPct val="0"/>
        </a:spcAft>
        <a:defRPr kumimoji="1" sz="45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9250" indent="-349250" algn="l" defTabSz="931863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57238" indent="-290513" algn="l" defTabSz="931863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65225" indent="-231775" algn="l" defTabSz="931863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31950" indent="-231775" algn="l" defTabSz="931863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8675" indent="-231775" algn="l" defTabSz="931863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65143" indent="-233195" algn="l" defTabSz="93277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533" indent="-233195" algn="l" defTabSz="93277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923" indent="-233195" algn="l" defTabSz="93277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313" indent="-233195" algn="l" defTabSz="93277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327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90" algn="l" defTabSz="9327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79" algn="l" defTabSz="9327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69" algn="l" defTabSz="9327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559" algn="l" defTabSz="9327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949" algn="l" defTabSz="9327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338" algn="l" defTabSz="9327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728" algn="l" defTabSz="9327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118" algn="l" defTabSz="93277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2" y="5832400"/>
            <a:ext cx="5911826" cy="3326183"/>
          </a:xfrm>
          <a:prstGeom prst="rect">
            <a:avLst/>
          </a:prstGeom>
          <a:noFill/>
          <a:ln>
            <a:noFill/>
          </a:ln>
          <a:effectLst>
            <a:softEdge rad="1778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角丸四角形吹き出し 2"/>
          <p:cNvSpPr/>
          <p:nvPr/>
        </p:nvSpPr>
        <p:spPr>
          <a:xfrm>
            <a:off x="4289418" y="3778696"/>
            <a:ext cx="2716193" cy="2557759"/>
          </a:xfrm>
          <a:prstGeom prst="wedgeRoundRectCallout">
            <a:avLst>
              <a:gd name="adj1" fmla="val -49227"/>
              <a:gd name="adj2" fmla="val -5957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2427954" y="2545233"/>
            <a:ext cx="1853578" cy="549275"/>
          </a:xfrm>
          <a:prstGeom prst="roundRect">
            <a:avLst>
              <a:gd name="adj" fmla="val 50000"/>
            </a:avLst>
          </a:prstGeom>
          <a:solidFill>
            <a:sysClr val="window" lastClr="FFFFFF"/>
          </a:solidFill>
          <a:ln w="63500" cap="flat" cmpd="sng" algn="ctr">
            <a:solidFill>
              <a:schemeClr val="accent2">
                <a:lumMod val="75000"/>
              </a:schemeClr>
            </a:solidFill>
            <a:prstDash val="solid"/>
          </a:ln>
          <a:effectLst/>
        </p:spPr>
        <p:txBody>
          <a:bodyPr lIns="93278" tIns="46639" rIns="93278" bIns="46639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3277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kern="0" dirty="0" smtClean="0">
                <a:solidFill>
                  <a:sysClr val="windowText" lastClr="000000"/>
                </a:solidFill>
                <a:latin typeface="id-懐欧体Light" panose="02000609000000000000" pitchFamily="1" charset="-128"/>
                <a:ea typeface="id-懐欧体Light" panose="02000609000000000000" pitchFamily="1" charset="-128"/>
              </a:rPr>
              <a:t>職場懇親</a:t>
            </a:r>
            <a:endParaRPr lang="en-US" altLang="ja-JP" sz="2400" kern="0" dirty="0">
              <a:solidFill>
                <a:sysClr val="windowText" lastClr="000000"/>
              </a:solidFill>
              <a:latin typeface="id-懐欧体Light" panose="02000609000000000000" pitchFamily="1" charset="-128"/>
              <a:ea typeface="id-懐欧体Light" panose="02000609000000000000" pitchFamily="1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35867" y="2543646"/>
            <a:ext cx="1896640" cy="549275"/>
          </a:xfrm>
          <a:prstGeom prst="roundRect">
            <a:avLst>
              <a:gd name="adj" fmla="val 50000"/>
            </a:avLst>
          </a:prstGeom>
          <a:solidFill>
            <a:sysClr val="window" lastClr="FFFFFF"/>
          </a:solidFill>
          <a:ln w="63500" cap="flat" cmpd="sng" algn="ctr">
            <a:solidFill>
              <a:schemeClr val="accent2">
                <a:lumMod val="75000"/>
              </a:schemeClr>
            </a:solidFill>
            <a:prstDash val="solid"/>
          </a:ln>
          <a:effectLst/>
        </p:spPr>
        <p:txBody>
          <a:bodyPr lIns="93278" tIns="46639" rIns="93278" bIns="46639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3277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kern="0" dirty="0">
                <a:solidFill>
                  <a:sysClr val="windowText" lastClr="000000"/>
                </a:solidFill>
                <a:latin typeface="id-懐欧体Light" panose="02000609000000000000" pitchFamily="1" charset="-128"/>
                <a:ea typeface="id-懐欧体Light" panose="02000609000000000000" pitchFamily="1" charset="-128"/>
              </a:rPr>
              <a:t>忘新年会</a:t>
            </a:r>
            <a:endParaRPr lang="en-US" altLang="ja-JP" sz="2400" kern="0" dirty="0">
              <a:solidFill>
                <a:sysClr val="windowText" lastClr="000000"/>
              </a:solidFill>
              <a:latin typeface="id-懐欧体Light" panose="02000609000000000000" pitchFamily="1" charset="-128"/>
              <a:ea typeface="id-懐欧体Light" panose="02000609000000000000" pitchFamily="1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4429943" y="2546821"/>
            <a:ext cx="1889125" cy="549275"/>
          </a:xfrm>
          <a:prstGeom prst="roundRect">
            <a:avLst>
              <a:gd name="adj" fmla="val 50000"/>
            </a:avLst>
          </a:prstGeom>
          <a:solidFill>
            <a:sysClr val="window" lastClr="FFFFFF"/>
          </a:solidFill>
          <a:ln w="63500" cap="flat" cmpd="sng" algn="ctr">
            <a:solidFill>
              <a:schemeClr val="accent2">
                <a:lumMod val="75000"/>
              </a:schemeClr>
            </a:solidFill>
            <a:prstDash val="solid"/>
          </a:ln>
          <a:effectLst/>
        </p:spPr>
        <p:txBody>
          <a:bodyPr lIns="93278" tIns="46639" rIns="93278" bIns="46639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3277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kern="0" dirty="0">
                <a:solidFill>
                  <a:sysClr val="windowText" lastClr="000000"/>
                </a:solidFill>
                <a:latin typeface="id-懐欧体Light" panose="02000609000000000000" pitchFamily="1" charset="-128"/>
                <a:ea typeface="id-懐欧体Light" panose="02000609000000000000" pitchFamily="1" charset="-128"/>
              </a:rPr>
              <a:t>歓送迎会</a:t>
            </a:r>
            <a:endParaRPr lang="en-US" altLang="ja-JP" sz="2400" kern="0" dirty="0">
              <a:solidFill>
                <a:sysClr val="windowText" lastClr="000000"/>
              </a:solidFill>
              <a:latin typeface="id-懐欧体Light" panose="02000609000000000000" pitchFamily="1" charset="-128"/>
              <a:ea typeface="id-懐欧体Light" panose="02000609000000000000" pitchFamily="1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5580920" y="3208630"/>
            <a:ext cx="1424692" cy="549275"/>
          </a:xfrm>
          <a:prstGeom prst="roundRect">
            <a:avLst>
              <a:gd name="adj" fmla="val 50000"/>
            </a:avLst>
          </a:prstGeom>
          <a:solidFill>
            <a:sysClr val="window" lastClr="FFFFFF"/>
          </a:solidFill>
          <a:ln w="63500" cap="flat" cmpd="sng" algn="ctr">
            <a:solidFill>
              <a:schemeClr val="accent2">
                <a:lumMod val="75000"/>
              </a:schemeClr>
            </a:solidFill>
            <a:prstDash val="solid"/>
          </a:ln>
          <a:effectLst/>
        </p:spPr>
        <p:txBody>
          <a:bodyPr lIns="93278" tIns="46639" rIns="93278" bIns="46639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3277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kern="0">
                <a:solidFill>
                  <a:sysClr val="windowText" lastClr="000000"/>
                </a:solidFill>
                <a:latin typeface="id-懐欧体Light" panose="02000609000000000000" pitchFamily="1" charset="-128"/>
                <a:ea typeface="id-懐欧体Light" panose="02000609000000000000" pitchFamily="1" charset="-128"/>
              </a:rPr>
              <a:t>OB</a:t>
            </a:r>
            <a:r>
              <a:rPr lang="ja-JP" altLang="en-US" sz="2400" kern="0">
                <a:solidFill>
                  <a:sysClr val="windowText" lastClr="000000"/>
                </a:solidFill>
                <a:latin typeface="id-懐欧体Light" panose="02000609000000000000" pitchFamily="1" charset="-128"/>
                <a:ea typeface="id-懐欧体Light" panose="02000609000000000000" pitchFamily="1" charset="-128"/>
              </a:rPr>
              <a:t>会</a:t>
            </a:r>
            <a:endParaRPr lang="en-US" altLang="ja-JP" sz="2400" kern="0">
              <a:solidFill>
                <a:sysClr val="windowText" lastClr="000000"/>
              </a:solidFill>
              <a:latin typeface="id-懐欧体Light" panose="02000609000000000000" pitchFamily="1" charset="-128"/>
              <a:ea typeface="id-懐欧体Light" panose="02000609000000000000" pitchFamily="1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-28575" y="9345613"/>
            <a:ext cx="7050088" cy="735012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3278" tIns="46639" rIns="93278" bIns="46639" anchor="ctr"/>
          <a:lstStyle/>
          <a:p>
            <a:pPr algn="ctr" defTabSz="93277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3319" name="テキスト ボックス 41"/>
          <p:cNvSpPr txBox="1">
            <a:spLocks noChangeArrowheads="1"/>
          </p:cNvSpPr>
          <p:nvPr/>
        </p:nvSpPr>
        <p:spPr bwMode="auto">
          <a:xfrm>
            <a:off x="-77788" y="9421813"/>
            <a:ext cx="5113338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278" tIns="46639" rIns="93278" bIns="46639">
            <a:spAutoFit/>
          </a:bodyPr>
          <a:lstStyle/>
          <a:p>
            <a:r>
              <a:rPr lang="ja-JP" altLang="en-US" sz="140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ご予約・お問合せ</a:t>
            </a:r>
            <a:r>
              <a:rPr lang="en-US" altLang="ja-JP" sz="140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…</a:t>
            </a:r>
            <a:r>
              <a:rPr lang="ja-JP" altLang="en-US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トヨタ車体健康保険組合 和泉荘</a:t>
            </a:r>
            <a:endParaRPr lang="ja-JP" altLang="en-US" sz="1200">
              <a:solidFill>
                <a:schemeClr val="bg1"/>
              </a:solidFill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en-US" altLang="ja-JP" sz="120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TEL 0594-42-2303</a:t>
            </a:r>
            <a:r>
              <a:rPr lang="ja-JP" altLang="en-US" sz="120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　予約開始は</a:t>
            </a:r>
            <a:r>
              <a:rPr lang="en-US" altLang="ja-JP" sz="120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2</a:t>
            </a:r>
            <a:r>
              <a:rPr lang="ja-JP" altLang="en-US" sz="120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ヶ月前の同日</a:t>
            </a:r>
            <a:r>
              <a:rPr lang="en-US" altLang="ja-JP" sz="120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11</a:t>
            </a:r>
            <a:r>
              <a:rPr lang="ja-JP" altLang="en-US" sz="1200">
                <a:solidFill>
                  <a:schemeClr val="bg1"/>
                </a:solidFill>
                <a:latin typeface="HGSｺﾞｼｯｸM" pitchFamily="50" charset="-128"/>
                <a:ea typeface="HGSｺﾞｼｯｸM" pitchFamily="50" charset="-128"/>
              </a:rPr>
              <a:t>時から</a:t>
            </a:r>
            <a:endParaRPr lang="en-US" altLang="ja-JP" sz="1200">
              <a:solidFill>
                <a:schemeClr val="bg1"/>
              </a:solidFill>
              <a:latin typeface="HGSｺﾞｼｯｸM" pitchFamily="50" charset="-128"/>
              <a:ea typeface="HGSｺﾞｼｯｸM" pitchFamily="50" charset="-128"/>
            </a:endParaRPr>
          </a:p>
        </p:txBody>
      </p:sp>
      <p:pic>
        <p:nvPicPr>
          <p:cNvPr id="1056" name="Picture 32" descr="\\10.47.252.52\共有f\受託事業部門Ｆ\受託事業部門共用Ｆ\受託事業部Ｆ\企画開発F\和泉荘F\写真\_DSC6979.jpg"/>
          <p:cNvPicPr>
            <a:picLocks noChangeAspect="1" noChangeArrowheads="1"/>
          </p:cNvPicPr>
          <p:nvPr/>
        </p:nvPicPr>
        <p:blipFill rotWithShape="1">
          <a:blip r:embed="rId3" cstate="print">
            <a:extLst/>
          </a:blip>
          <a:srcRect t="20935"/>
          <a:stretch/>
        </p:blipFill>
        <p:spPr bwMode="auto">
          <a:xfrm>
            <a:off x="5690758" y="9363327"/>
            <a:ext cx="1329536" cy="699504"/>
          </a:xfrm>
          <a:prstGeom prst="rect">
            <a:avLst/>
          </a:prstGeom>
          <a:noFill/>
          <a:effectLst>
            <a:softEdge rad="31750"/>
          </a:effectLst>
          <a:extLst/>
        </p:spPr>
      </p:pic>
      <p:sp>
        <p:nvSpPr>
          <p:cNvPr id="13321" name="テキスト ボックス 32"/>
          <p:cNvSpPr txBox="1">
            <a:spLocks noChangeArrowheads="1"/>
          </p:cNvSpPr>
          <p:nvPr/>
        </p:nvSpPr>
        <p:spPr bwMode="auto">
          <a:xfrm>
            <a:off x="3480322" y="9020382"/>
            <a:ext cx="3918866" cy="340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278" tIns="46639" rIns="93278" bIns="46639">
            <a:spAutoFit/>
          </a:bodyPr>
          <a:lstStyle/>
          <a:p>
            <a:r>
              <a:rPr lang="en-US" altLang="ja-JP" sz="1600" dirty="0" smtClean="0">
                <a:latin typeface="HGPｺﾞｼｯｸM" pitchFamily="50" charset="-128"/>
                <a:ea typeface="HGPｺﾞｼｯｸM" pitchFamily="50" charset="-128"/>
              </a:rPr>
              <a:t>※</a:t>
            </a:r>
            <a:r>
              <a:rPr lang="ja-JP" altLang="en-US" sz="1600" dirty="0">
                <a:latin typeface="HGPｺﾞｼｯｸM" pitchFamily="50" charset="-128"/>
                <a:ea typeface="HGPｺﾞｼｯｸM" pitchFamily="50" charset="-128"/>
              </a:rPr>
              <a:t>価格は</a:t>
            </a:r>
            <a:r>
              <a:rPr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消費税</a:t>
            </a:r>
            <a:r>
              <a:rPr lang="ja-JP" altLang="en-US" sz="1600" dirty="0">
                <a:latin typeface="HGPｺﾞｼｯｸM" pitchFamily="50" charset="-128"/>
                <a:ea typeface="HGPｺﾞｼｯｸM" pitchFamily="50" charset="-128"/>
              </a:rPr>
              <a:t>込</a:t>
            </a:r>
            <a:r>
              <a:rPr lang="ja-JP" altLang="en-US" sz="1600" dirty="0" smtClean="0">
                <a:latin typeface="HGPｺﾞｼｯｸM" pitchFamily="50" charset="-128"/>
                <a:ea typeface="HGPｺﾞｼｯｸM" pitchFamily="50" charset="-128"/>
              </a:rPr>
              <a:t>表示となっております。</a:t>
            </a:r>
            <a:endParaRPr lang="en-US" altLang="ja-JP" sz="16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3326" name="テキスト ボックス 6"/>
          <p:cNvSpPr txBox="1">
            <a:spLocks noChangeArrowheads="1"/>
          </p:cNvSpPr>
          <p:nvPr/>
        </p:nvSpPr>
        <p:spPr bwMode="auto">
          <a:xfrm>
            <a:off x="167953" y="1493917"/>
            <a:ext cx="667290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会議</a:t>
            </a:r>
            <a:r>
              <a:rPr lang="ja-JP" altLang="en-US" sz="28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の後に、皆様で温泉、</a:t>
            </a:r>
            <a:endParaRPr lang="en-US" altLang="ja-JP" sz="2800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8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そして美味しい料理はいかがですか！？</a:t>
            </a:r>
            <a:endParaRPr lang="en-US" altLang="ja-JP" sz="28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271028" y="215776"/>
            <a:ext cx="6552096" cy="1109852"/>
          </a:xfrm>
          <a:prstGeom prst="rect">
            <a:avLst/>
          </a:prstGeom>
          <a:noFill/>
          <a:ln w="88900" cmpd="dbl">
            <a:solidFill>
              <a:srgbClr val="FF0000"/>
            </a:solidFill>
          </a:ln>
        </p:spPr>
        <p:txBody>
          <a:bodyPr wrap="square" lIns="93278" tIns="46639" rIns="93278" bIns="46639">
            <a:spAutoFit/>
          </a:bodyPr>
          <a:lstStyle/>
          <a:p>
            <a:pPr algn="ctr" defTabSz="93277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n w="12700">
                  <a:solidFill>
                    <a:srgbClr val="800000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行書体" panose="03000600000000000000" pitchFamily="66" charset="-128"/>
                <a:ea typeface="HGP行書体" panose="03000600000000000000" pitchFamily="66" charset="-128"/>
              </a:rPr>
              <a:t>会議＆宴会パック</a:t>
            </a:r>
            <a:endParaRPr lang="ja-JP" altLang="en-US" sz="6600" b="1" dirty="0">
              <a:ln w="12700">
                <a:solidFill>
                  <a:srgbClr val="800000"/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pic>
        <p:nvPicPr>
          <p:cNvPr id="1333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80" y="3251198"/>
            <a:ext cx="4196655" cy="2293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テキスト ボックス 6"/>
          <p:cNvSpPr txBox="1">
            <a:spLocks noChangeArrowheads="1"/>
          </p:cNvSpPr>
          <p:nvPr/>
        </p:nvSpPr>
        <p:spPr bwMode="auto">
          <a:xfrm>
            <a:off x="476701" y="3573782"/>
            <a:ext cx="3819094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5</a:t>
            </a:r>
            <a:r>
              <a:rPr lang="ja-JP" altLang="en-US" sz="20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～</a:t>
            </a:r>
            <a:r>
              <a:rPr lang="en-US" altLang="ja-JP" sz="20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30</a:t>
            </a:r>
            <a:r>
              <a:rPr lang="ja-JP" altLang="en-US" sz="20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名様程度の会議向け</a:t>
            </a:r>
            <a:endParaRPr lang="en-US" altLang="ja-JP" sz="2000" dirty="0" smtClean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0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スペース（</a:t>
            </a:r>
            <a:r>
              <a:rPr lang="en-US" altLang="ja-JP" sz="20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3,240</a:t>
            </a:r>
            <a:r>
              <a:rPr lang="ja-JP" altLang="en-US" sz="20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円</a:t>
            </a:r>
            <a:r>
              <a:rPr lang="en-US" altLang="ja-JP" sz="20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/1</a:t>
            </a:r>
            <a:r>
              <a:rPr lang="ja-JP" altLang="en-US" sz="20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回）を</a:t>
            </a:r>
            <a:endParaRPr lang="en-US" altLang="ja-JP" sz="2000" dirty="0" smtClean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0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ご用意しました</a:t>
            </a:r>
            <a:r>
              <a:rPr lang="ja-JP" altLang="en-US" sz="16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。</a:t>
            </a:r>
            <a:endParaRPr lang="en-US" altLang="ja-JP" sz="1600" dirty="0" smtClean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0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宿泊利用者がいれば、</a:t>
            </a:r>
            <a:endParaRPr lang="en-US" altLang="ja-JP" sz="2000" dirty="0" smtClean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000" u="wavyHeavy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無料でご利用</a:t>
            </a:r>
            <a:r>
              <a:rPr lang="ja-JP" altLang="en-US" sz="2000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できます！！</a:t>
            </a:r>
            <a:endParaRPr lang="en-US" altLang="ja-JP" sz="2000" dirty="0" smtClean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lang="en-US" altLang="ja-JP" sz="2000" dirty="0" smtClean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lang="en-US" altLang="ja-JP" sz="1600" dirty="0" smtClean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lang="en-US" altLang="ja-JP" sz="1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3345" name="テキスト ボックス 55"/>
          <p:cNvSpPr txBox="1">
            <a:spLocks noChangeArrowheads="1"/>
          </p:cNvSpPr>
          <p:nvPr/>
        </p:nvSpPr>
        <p:spPr bwMode="auto">
          <a:xfrm>
            <a:off x="4422610" y="3884116"/>
            <a:ext cx="320053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latin typeface="HGP教科書体" pitchFamily="18" charset="-128"/>
                <a:ea typeface="HGP教科書体" pitchFamily="18" charset="-128"/>
                <a:cs typeface="ＭＳ Ｐゴシック" charset="-128"/>
              </a:rPr>
              <a:t>◆利用時間</a:t>
            </a:r>
            <a:endParaRPr lang="en-US" altLang="ja-JP" b="1" dirty="0" smtClean="0">
              <a:latin typeface="HGP教科書体" pitchFamily="18" charset="-128"/>
              <a:ea typeface="HGP教科書体" pitchFamily="18" charset="-128"/>
              <a:cs typeface="ＭＳ Ｐゴシック" charset="-128"/>
            </a:endParaRPr>
          </a:p>
          <a:p>
            <a:r>
              <a:rPr lang="ja-JP" altLang="en-US" b="1" dirty="0">
                <a:latin typeface="HGP教科書体" pitchFamily="18" charset="-128"/>
                <a:ea typeface="HGP教科書体" pitchFamily="18" charset="-128"/>
                <a:cs typeface="ＭＳ Ｐゴシック" charset="-128"/>
              </a:rPr>
              <a:t>　</a:t>
            </a:r>
            <a:r>
              <a:rPr lang="ja-JP" altLang="en-US" b="1" dirty="0" smtClean="0">
                <a:latin typeface="HGP教科書体" pitchFamily="18" charset="-128"/>
                <a:ea typeface="HGP教科書体" pitchFamily="18" charset="-128"/>
                <a:cs typeface="ＭＳ Ｐゴシック" charset="-128"/>
              </a:rPr>
              <a:t>　</a:t>
            </a:r>
            <a:r>
              <a:rPr lang="en-US" altLang="ja-JP" b="1" dirty="0" smtClean="0">
                <a:latin typeface="HGP教科書体" pitchFamily="18" charset="-128"/>
                <a:ea typeface="HGP教科書体" pitchFamily="18" charset="-128"/>
                <a:cs typeface="ＭＳ Ｐゴシック" charset="-128"/>
              </a:rPr>
              <a:t>13</a:t>
            </a:r>
            <a:r>
              <a:rPr lang="ja-JP" altLang="en-US" b="1" dirty="0" smtClean="0">
                <a:latin typeface="HGP教科書体" pitchFamily="18" charset="-128"/>
                <a:ea typeface="HGP教科書体" pitchFamily="18" charset="-128"/>
                <a:cs typeface="ＭＳ Ｐゴシック" charset="-128"/>
              </a:rPr>
              <a:t>時～</a:t>
            </a:r>
            <a:r>
              <a:rPr lang="en-US" altLang="ja-JP" b="1" dirty="0" smtClean="0">
                <a:latin typeface="HGP教科書体" pitchFamily="18" charset="-128"/>
                <a:ea typeface="HGP教科書体" pitchFamily="18" charset="-128"/>
                <a:cs typeface="ＭＳ Ｐゴシック" charset="-128"/>
              </a:rPr>
              <a:t>17</a:t>
            </a:r>
            <a:r>
              <a:rPr lang="ja-JP" altLang="en-US" b="1" dirty="0" smtClean="0">
                <a:latin typeface="HGP教科書体" pitchFamily="18" charset="-128"/>
                <a:ea typeface="HGP教科書体" pitchFamily="18" charset="-128"/>
                <a:cs typeface="ＭＳ Ｐゴシック" charset="-128"/>
              </a:rPr>
              <a:t>時</a:t>
            </a:r>
            <a:endParaRPr lang="en-US" altLang="ja-JP" b="1" dirty="0" smtClean="0">
              <a:latin typeface="HGP教科書体" pitchFamily="18" charset="-128"/>
              <a:ea typeface="HGP教科書体" pitchFamily="18" charset="-128"/>
              <a:cs typeface="ＭＳ Ｐゴシック" charset="-128"/>
            </a:endParaRPr>
          </a:p>
          <a:p>
            <a:r>
              <a:rPr lang="ja-JP" altLang="en-US" b="1" dirty="0" smtClean="0">
                <a:latin typeface="HGP教科書体" pitchFamily="18" charset="-128"/>
                <a:ea typeface="HGP教科書体" pitchFamily="18" charset="-128"/>
                <a:cs typeface="ＭＳ Ｐゴシック" charset="-128"/>
              </a:rPr>
              <a:t>◆貸出リスト</a:t>
            </a:r>
            <a:endParaRPr lang="en-US" altLang="ja-JP" b="1" dirty="0" smtClean="0">
              <a:latin typeface="HGP教科書体" pitchFamily="18" charset="-128"/>
              <a:ea typeface="HGP教科書体" pitchFamily="18" charset="-128"/>
              <a:cs typeface="ＭＳ Ｐゴシック" charset="-128"/>
            </a:endParaRPr>
          </a:p>
          <a:p>
            <a:r>
              <a:rPr lang="ja-JP" altLang="en-US" b="1" dirty="0" smtClean="0">
                <a:latin typeface="HGP教科書体" pitchFamily="18" charset="-128"/>
                <a:ea typeface="HGP教科書体" pitchFamily="18" charset="-128"/>
                <a:cs typeface="ＭＳ Ｐゴシック" charset="-128"/>
              </a:rPr>
              <a:t>　・プロジェクター</a:t>
            </a:r>
            <a:endParaRPr lang="en-US" altLang="ja-JP" b="1" dirty="0" smtClean="0">
              <a:latin typeface="HGP教科書体" pitchFamily="18" charset="-128"/>
              <a:ea typeface="HGP教科書体" pitchFamily="18" charset="-128"/>
              <a:cs typeface="ＭＳ Ｐゴシック" charset="-128"/>
            </a:endParaRPr>
          </a:p>
          <a:p>
            <a:r>
              <a:rPr lang="ja-JP" altLang="en-US" b="1" dirty="0">
                <a:latin typeface="HGP教科書体" pitchFamily="18" charset="-128"/>
                <a:ea typeface="HGP教科書体" pitchFamily="18" charset="-128"/>
                <a:cs typeface="ＭＳ Ｐゴシック" charset="-128"/>
              </a:rPr>
              <a:t>　</a:t>
            </a:r>
            <a:r>
              <a:rPr lang="ja-JP" altLang="en-US" b="1" dirty="0" smtClean="0">
                <a:latin typeface="HGP教科書体" pitchFamily="18" charset="-128"/>
                <a:ea typeface="HGP教科書体" pitchFamily="18" charset="-128"/>
                <a:cs typeface="ＭＳ Ｐゴシック" charset="-128"/>
              </a:rPr>
              <a:t>・レーザーポインター</a:t>
            </a:r>
            <a:endParaRPr lang="en-US" altLang="ja-JP" b="1" dirty="0" smtClean="0">
              <a:latin typeface="HGP教科書体" pitchFamily="18" charset="-128"/>
              <a:ea typeface="HGP教科書体" pitchFamily="18" charset="-128"/>
              <a:cs typeface="ＭＳ Ｐゴシック" charset="-128"/>
            </a:endParaRPr>
          </a:p>
          <a:p>
            <a:r>
              <a:rPr lang="ja-JP" altLang="en-US" b="1" dirty="0" smtClean="0">
                <a:latin typeface="HGP教科書体" pitchFamily="18" charset="-128"/>
                <a:ea typeface="HGP教科書体" pitchFamily="18" charset="-128"/>
                <a:cs typeface="ＭＳ Ｐゴシック" charset="-128"/>
              </a:rPr>
              <a:t>　・ケーブル（１０ｍ）</a:t>
            </a:r>
            <a:endParaRPr lang="en-US" altLang="ja-JP" b="1" dirty="0" smtClean="0">
              <a:latin typeface="HGP教科書体" pitchFamily="18" charset="-128"/>
              <a:ea typeface="HGP教科書体" pitchFamily="18" charset="-128"/>
              <a:cs typeface="ＭＳ Ｐゴシック" charset="-128"/>
            </a:endParaRPr>
          </a:p>
          <a:p>
            <a:r>
              <a:rPr lang="ja-JP" altLang="en-US" b="1" dirty="0" smtClean="0">
                <a:latin typeface="HGP教科書体" pitchFamily="18" charset="-128"/>
                <a:ea typeface="HGP教科書体" pitchFamily="18" charset="-128"/>
                <a:cs typeface="ＭＳ Ｐゴシック" charset="-128"/>
              </a:rPr>
              <a:t>　・スクリーン（</a:t>
            </a:r>
            <a:r>
              <a:rPr lang="en-US" altLang="ja-JP" b="1" dirty="0" smtClean="0">
                <a:latin typeface="HGP教科書体" pitchFamily="18" charset="-128"/>
                <a:ea typeface="HGP教科書体" pitchFamily="18" charset="-128"/>
                <a:cs typeface="ＭＳ Ｐゴシック" charset="-128"/>
              </a:rPr>
              <a:t>80</a:t>
            </a:r>
            <a:r>
              <a:rPr lang="ja-JP" altLang="en-US" b="1" dirty="0" smtClean="0">
                <a:latin typeface="HGP教科書体" pitchFamily="18" charset="-128"/>
                <a:ea typeface="HGP教科書体" pitchFamily="18" charset="-128"/>
                <a:cs typeface="ＭＳ Ｐゴシック" charset="-128"/>
              </a:rPr>
              <a:t>インチ）</a:t>
            </a:r>
            <a:endParaRPr lang="en-US" altLang="ja-JP" b="1" dirty="0" smtClean="0">
              <a:latin typeface="HGP教科書体" pitchFamily="18" charset="-128"/>
              <a:ea typeface="HGP教科書体" pitchFamily="18" charset="-128"/>
              <a:cs typeface="ＭＳ Ｐゴシック" charset="-128"/>
            </a:endParaRPr>
          </a:p>
          <a:p>
            <a:r>
              <a:rPr lang="en-US" altLang="ja-JP" b="1" u="sng" dirty="0" smtClean="0">
                <a:latin typeface="HGP教科書体" pitchFamily="18" charset="-128"/>
                <a:ea typeface="HGP教科書体" pitchFamily="18" charset="-128"/>
                <a:cs typeface="ＭＳ Ｐゴシック" charset="-128"/>
              </a:rPr>
              <a:t>※</a:t>
            </a:r>
            <a:r>
              <a:rPr lang="ja-JP" altLang="en-US" b="1" u="sng" dirty="0">
                <a:latin typeface="HGP教科書体" pitchFamily="18" charset="-128"/>
                <a:ea typeface="HGP教科書体" pitchFamily="18" charset="-128"/>
                <a:cs typeface="ＭＳ Ｐゴシック" charset="-128"/>
              </a:rPr>
              <a:t>ＰＣ</a:t>
            </a:r>
            <a:r>
              <a:rPr lang="ja-JP" altLang="en-US" b="1" u="sng" dirty="0" smtClean="0">
                <a:latin typeface="HGP教科書体" pitchFamily="18" charset="-128"/>
                <a:ea typeface="HGP教科書体" pitchFamily="18" charset="-128"/>
                <a:cs typeface="ＭＳ Ｐゴシック" charset="-128"/>
              </a:rPr>
              <a:t>はお持込みください。</a:t>
            </a:r>
            <a:endParaRPr lang="en-US" altLang="ja-JP" b="1" u="sng" dirty="0">
              <a:latin typeface="HGP教科書体" pitchFamily="18" charset="-128"/>
              <a:ea typeface="HGP教科書体" pitchFamily="18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87</Words>
  <Application>Microsoft Office PowerPoint</Application>
  <PresentationFormat>ユーザー設定</PresentationFormat>
  <Paragraphs>24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菅原　聡子</dc:creator>
  <cp:lastModifiedBy>トヨタ車体健康保険組合</cp:lastModifiedBy>
  <cp:revision>61</cp:revision>
  <cp:lastPrinted>2017-11-27T00:49:16Z</cp:lastPrinted>
  <dcterms:created xsi:type="dcterms:W3CDTF">2016-11-15T00:44:48Z</dcterms:created>
  <dcterms:modified xsi:type="dcterms:W3CDTF">2017-11-29T02:52:26Z</dcterms:modified>
</cp:coreProperties>
</file>