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144000" cy="6858000" type="screen4x3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+kSwFrV8oXIaFizJr4pVvw==" hashData="t2NbWdIUG5kYgqhHq99lSA4TaVo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912" autoAdjust="0"/>
    <p:restoredTop sz="94604" autoAdjust="0"/>
  </p:normalViewPr>
  <p:slideViewPr>
    <p:cSldViewPr>
      <p:cViewPr>
        <p:scale>
          <a:sx n="76" d="100"/>
          <a:sy n="76" d="100"/>
        </p:scale>
        <p:origin x="-184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65C04C-D5F9-4FC1-95FC-49F2B943FC07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B4E6E-A3DE-4C2C-8344-D1615E666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81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80876-A980-44B5-B6EB-E1E6EAE6385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CED23-2101-4396-872E-F8713281F0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390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7022-E3A1-4D82-BA66-6C1E386747CA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EFD2BD-60FB-466A-9A31-D376B59FC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7022-E3A1-4D82-BA66-6C1E386747CA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D2BD-60FB-466A-9A31-D376B59FC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7022-E3A1-4D82-BA66-6C1E386747CA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D2BD-60FB-466A-9A31-D376B59FC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7022-E3A1-4D82-BA66-6C1E386747CA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D2BD-60FB-466A-9A31-D376B59FC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7022-E3A1-4D82-BA66-6C1E386747CA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D2BD-60FB-466A-9A31-D376B59FC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7022-E3A1-4D82-BA66-6C1E386747CA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D2BD-60FB-466A-9A31-D376B59FC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7022-E3A1-4D82-BA66-6C1E386747CA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D2BD-60FB-466A-9A31-D376B59FC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7022-E3A1-4D82-BA66-6C1E386747CA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D2BD-60FB-466A-9A31-D376B59FC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7022-E3A1-4D82-BA66-6C1E386747CA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D2BD-60FB-466A-9A31-D376B59FC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7022-E3A1-4D82-BA66-6C1E386747CA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D2BD-60FB-466A-9A31-D376B59FC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67022-E3A1-4D82-BA66-6C1E386747CA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D2BD-60FB-466A-9A31-D376B59FC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1067022-E3A1-4D82-BA66-6C1E386747CA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5EFD2BD-60FB-466A-9A31-D376B59FC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kumimoji="1"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5270" y="0"/>
            <a:ext cx="8640961" cy="869593"/>
          </a:xfrm>
        </p:spPr>
        <p:txBody>
          <a:bodyPr/>
          <a:lstStyle/>
          <a:p>
            <a:pPr algn="l"/>
            <a:r>
              <a:rPr lang="ja-JP" altLang="en-US" sz="4000" dirty="0"/>
              <a:t>★</a:t>
            </a:r>
            <a:r>
              <a:rPr lang="ja-JP" altLang="en-US" sz="4000" dirty="0" smtClean="0"/>
              <a:t>休館</a:t>
            </a:r>
            <a:r>
              <a:rPr lang="ja-JP" altLang="en-US" sz="4000" dirty="0" smtClean="0"/>
              <a:t>日変更の</a:t>
            </a:r>
            <a:r>
              <a:rPr lang="ja-JP" altLang="en-US" sz="4000" dirty="0" smtClean="0"/>
              <a:t>お知らせ</a:t>
            </a:r>
            <a:r>
              <a:rPr lang="ja-JP" altLang="en-US" sz="4000" dirty="0"/>
              <a:t>★</a:t>
            </a:r>
            <a:endParaRPr kumimoji="1" lang="ja-JP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980728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>
                <a:latin typeface="+mj-ea"/>
                <a:ea typeface="+mj-ea"/>
              </a:rPr>
              <a:t>来年度</a:t>
            </a:r>
            <a:r>
              <a:rPr kumimoji="1" lang="en-US" altLang="ja-JP" sz="3600" b="1" dirty="0" smtClean="0">
                <a:latin typeface="+mj-ea"/>
                <a:ea typeface="+mj-ea"/>
              </a:rPr>
              <a:t>(2017</a:t>
            </a:r>
            <a:r>
              <a:rPr kumimoji="1" lang="ja-JP" altLang="en-US" sz="3600" b="1" dirty="0" smtClean="0">
                <a:latin typeface="+mj-ea"/>
                <a:ea typeface="+mj-ea"/>
              </a:rPr>
              <a:t>年</a:t>
            </a:r>
            <a:r>
              <a:rPr kumimoji="1" lang="en-US" altLang="ja-JP" sz="3600" b="1" dirty="0" smtClean="0">
                <a:latin typeface="+mj-ea"/>
                <a:ea typeface="+mj-ea"/>
              </a:rPr>
              <a:t>4</a:t>
            </a:r>
            <a:r>
              <a:rPr kumimoji="1" lang="ja-JP" altLang="en-US" sz="3600" b="1" dirty="0" smtClean="0">
                <a:latin typeface="+mj-ea"/>
                <a:ea typeface="+mj-ea"/>
              </a:rPr>
              <a:t>月）</a:t>
            </a:r>
            <a:r>
              <a:rPr kumimoji="1" lang="ja-JP" altLang="en-US" sz="3600" b="1" dirty="0" smtClean="0">
                <a:latin typeface="+mj-ea"/>
                <a:ea typeface="+mj-ea"/>
              </a:rPr>
              <a:t>から、</a:t>
            </a:r>
            <a:endParaRPr kumimoji="1" lang="en-US" altLang="ja-JP" sz="3600" b="1" dirty="0" smtClean="0">
              <a:latin typeface="+mj-ea"/>
              <a:ea typeface="+mj-ea"/>
            </a:endParaRPr>
          </a:p>
          <a:p>
            <a:r>
              <a:rPr kumimoji="1" lang="ja-JP" altLang="en-US" sz="3600" b="1" u="wavyDbl" dirty="0" smtClean="0">
                <a:uFill>
                  <a:solidFill>
                    <a:srgbClr val="FF6699"/>
                  </a:solidFill>
                </a:uFill>
                <a:latin typeface="+mj-ea"/>
                <a:ea typeface="+mj-ea"/>
              </a:rPr>
              <a:t>和泉荘の休館日を変更致します。</a:t>
            </a:r>
            <a:endParaRPr kumimoji="1" lang="ja-JP" altLang="en-US" sz="3600" b="1" u="wavyDbl" dirty="0">
              <a:uFill>
                <a:solidFill>
                  <a:srgbClr val="FF6699"/>
                </a:solidFill>
              </a:uFill>
              <a:latin typeface="+mj-ea"/>
              <a:ea typeface="+mj-ea"/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2863472" y="3284984"/>
            <a:ext cx="79178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52603" y="3861048"/>
            <a:ext cx="6567669" cy="646331"/>
          </a:xfrm>
          <a:prstGeom prst="rect">
            <a:avLst/>
          </a:prstGeom>
          <a:solidFill>
            <a:srgbClr val="FF6699"/>
          </a:solidFill>
          <a:ln w="22225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600" b="1" dirty="0" smtClean="0">
                <a:latin typeface="+mj-ea"/>
                <a:ea typeface="+mj-ea"/>
              </a:rPr>
              <a:t>変更後：</a:t>
            </a:r>
            <a:r>
              <a:rPr lang="ja-JP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月・火 </a:t>
            </a:r>
            <a:r>
              <a:rPr lang="ja-JP" altLang="en-US" sz="3600" b="1" dirty="0" smtClean="0">
                <a:latin typeface="+mj-ea"/>
                <a:ea typeface="+mj-ea"/>
              </a:rPr>
              <a:t>定休日</a:t>
            </a:r>
            <a:endParaRPr kumimoji="1" lang="ja-JP" altLang="en-US" sz="3600" b="1" dirty="0">
              <a:latin typeface="+mj-ea"/>
              <a:ea typeface="+mj-ea"/>
            </a:endParaRPr>
          </a:p>
        </p:txBody>
      </p:sp>
      <p:sp>
        <p:nvSpPr>
          <p:cNvPr id="6" name="雲形吹き出し 5"/>
          <p:cNvSpPr/>
          <p:nvPr/>
        </p:nvSpPr>
        <p:spPr>
          <a:xfrm>
            <a:off x="462914" y="4651394"/>
            <a:ext cx="8352928" cy="2017965"/>
          </a:xfrm>
          <a:prstGeom prst="cloudCallout">
            <a:avLst>
              <a:gd name="adj1" fmla="val 43713"/>
              <a:gd name="adj2" fmla="val -7270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331640" y="4964975"/>
            <a:ext cx="8884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 smtClean="0">
                <a:latin typeface="+mj-ea"/>
                <a:ea typeface="+mj-ea"/>
              </a:rPr>
              <a:t>水曜定時の職場の皆さま</a:t>
            </a:r>
            <a:endParaRPr lang="en-US" altLang="ja-JP" sz="3600" b="1" dirty="0" smtClean="0">
              <a:latin typeface="+mj-ea"/>
              <a:ea typeface="+mj-ea"/>
            </a:endParaRPr>
          </a:p>
          <a:p>
            <a:r>
              <a:rPr lang="ja-JP" altLang="en-US" sz="3600" b="1" dirty="0" smtClean="0">
                <a:latin typeface="+mj-ea"/>
                <a:ea typeface="+mj-ea"/>
              </a:rPr>
              <a:t>懇親会にいかがですか！</a:t>
            </a:r>
            <a:r>
              <a:rPr lang="ja-JP" altLang="en-US" sz="3600" b="1" dirty="0">
                <a:latin typeface="+mj-ea"/>
                <a:ea typeface="+mj-ea"/>
              </a:rPr>
              <a:t>？</a:t>
            </a:r>
            <a:endParaRPr lang="en-US" altLang="ja-JP" sz="3600" b="1" dirty="0" smtClean="0">
              <a:latin typeface="+mj-ea"/>
              <a:ea typeface="+mj-ea"/>
            </a:endParaRPr>
          </a:p>
        </p:txBody>
      </p:sp>
      <p:pic>
        <p:nvPicPr>
          <p:cNvPr id="10" name="図 9" descr="C:\Users\hi0cp028-KP\AppData\Local\Microsoft\Windows\Temporary Internet Files\Content.IE5\IL201MY1\20140316192821b4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1687" y="2181885"/>
            <a:ext cx="2529377" cy="1679163"/>
          </a:xfrm>
          <a:prstGeom prst="rect">
            <a:avLst/>
          </a:prstGeom>
          <a:noFill/>
          <a:effectLst>
            <a:softEdge rad="139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434114" y="2420888"/>
            <a:ext cx="6442142" cy="64633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600" b="1" dirty="0" smtClean="0">
                <a:latin typeface="+mj-ea"/>
                <a:ea typeface="+mj-ea"/>
              </a:rPr>
              <a:t>現　状：</a:t>
            </a:r>
            <a:r>
              <a:rPr lang="ja-JP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火・水 </a:t>
            </a:r>
            <a:r>
              <a:rPr lang="ja-JP" altLang="en-US" sz="3600" b="1" dirty="0" smtClean="0">
                <a:latin typeface="+mj-ea"/>
                <a:ea typeface="+mj-ea"/>
              </a:rPr>
              <a:t>定休日</a:t>
            </a:r>
            <a:endParaRPr kumimoji="1" lang="ja-JP" altLang="en-US" sz="36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28423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グゼクティブ">
  <a:themeElements>
    <a:clrScheme name="エグゼクティブ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エグゼクティブ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エグゼクティブ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892</TotalTime>
  <Words>46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エグゼクティブ</vt:lpstr>
      <vt:lpstr>★休館日変更のお知らせ★</vt:lpstr>
    </vt:vector>
  </TitlesOfParts>
  <Company>トヨタ車体健康保険組合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健保直営保養所 和泉荘のご案内</dc:title>
  <dc:creator>hi0cp028-KP</dc:creator>
  <cp:lastModifiedBy>トヨタ車体健康保険組合</cp:lastModifiedBy>
  <cp:revision>96</cp:revision>
  <cp:lastPrinted>2016-02-19T02:52:44Z</cp:lastPrinted>
  <dcterms:created xsi:type="dcterms:W3CDTF">2016-01-25T03:56:07Z</dcterms:created>
  <dcterms:modified xsi:type="dcterms:W3CDTF">2017-01-30T06:10:23Z</dcterms:modified>
</cp:coreProperties>
</file>